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89FD-5D57-A055-3EE2-F67FDB424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B38D9-C180-F726-1464-1ED4774FE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3527-6A74-0D3A-77D5-CC0E51CFD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39F2-EE98-189A-DF1D-36C78A2E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56FCF-CE91-5023-1AB4-7F6EA614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87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5642-6996-7FD3-C8BE-E7C205D3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EB4AF-0745-E5B3-44F2-5AB11D27A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FC20B-DD44-429D-4D07-C2D46145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94CE7-8A34-6FB0-E258-CC49EA38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5280-1EDA-A412-627C-3082C7380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47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911F6-784C-7F91-A1C0-010B19317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3A8C4-37A9-AA32-E044-02C312A04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1171D-0F58-34C5-61EC-B15B6FD6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5C48-388A-FCE4-4AC9-998450DE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CBE6-A80D-1FE6-9FC6-D4A849F5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546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E9395-625D-D01A-7DC4-D34408C5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30676-D68D-EA67-8565-B9BD7AA71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68061-1982-0C41-20B0-3D46801B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367F-9AA4-AD98-2F81-8306C514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5B2E1-9970-9D47-4F02-46D98D7F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26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863D-26DB-52EB-3FC5-46166A7F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1AC3F-C52C-36D1-6E07-D5895DDC7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7169A-1D71-ED9D-D6E8-5DD36F6B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41E41-57A5-B729-740F-AAD7D26DA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AD186-8100-09CB-C12E-25A27B11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65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021E-1FF6-130A-DEB0-C5095C0B0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44AF1-6115-0C84-965E-62D768335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8F37B9-FA63-DF72-4B88-2B7CD8F91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784AB-23DA-B6B9-217F-53DB96CD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FA23A-089E-4E5E-EF4B-3FC0C6EC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CCF0-35BF-43E3-D26F-2FEC7E5B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688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9D866-2F61-B96B-CCC1-45547B053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04E6D-406A-C691-B3C4-F7616CADB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CC712-F398-6664-312C-F53DD0496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88F74-A0EC-1FB6-9B49-46181D40E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0C0BA-2B2F-DABD-69E0-10B58D822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C8E4F-347D-008B-C8CD-F1B977C1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D95E-4ECE-5086-DA47-1BBE6D9B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6B6F03-DBF3-2799-38E2-97A88574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45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5B6A-D304-4C67-0F00-802266B63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BCB2E-9A68-C5A4-6D21-A33DA1CD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C02A1-4DC4-F42B-5226-A78126486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D260B-E3A0-3243-4206-F6F175B8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947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82735-4474-6C67-622B-918A641C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006EE-473C-CFA3-EA26-CAA07EA4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D80E-ABBB-6A8C-9A7E-DD61BA91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06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9D5E-044B-DE97-1CA1-3F8DE743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3B3B9-E59B-C9E7-66CB-7DAA3F40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DE64CA-DDD1-983D-A795-46990CCC0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82357-0CF5-A68D-189D-D15EAD5D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FC5EA-B60B-28B3-20CD-4AB24ABF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CDD671-ECD9-7946-A341-C9939FCA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9B77-F138-4687-28F5-FF7A06174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6230A-A3EB-9010-B11D-C197E19E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E073-28CA-158C-EF3E-303BFBBA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29CE9-2E4F-CEBD-1E45-592FF47D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C43B-D146-44AB-435F-9C2E73AD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DA985-4FB6-BFAF-E0B9-2D2D40FF0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4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F5CB2-62BB-4938-BD80-1B5E67C4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B5A4D-AA1E-C35E-9563-D055893A9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B8CC4-ED4E-4EB1-E998-E7304843D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33282-F13E-49CE-A01F-8107D62ECEDE}" type="datetimeFigureOut">
              <a:rPr lang="en-IN" smtClean="0"/>
              <a:t>24-08-2025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2903-73C3-E79B-118C-CB4FD4BB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354B4-4E73-F967-222C-F26B4F6FE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AD63-455A-4D41-B1D0-1E007B333F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35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A5B14-C0F6-249F-72FE-855031229F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/>
              <a:t>Wave Optics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A48AA-8A67-FE78-ABBC-54BC0603B2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077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Huygens Principle:</a:t>
            </a:r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738414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73841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Huygens principle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8792"/>
            <a:ext cx="5181600" cy="290500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97318"/>
            <a:ext cx="5181600" cy="280795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Huygens principle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0236"/>
            <a:ext cx="5181600" cy="291478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80236"/>
            <a:ext cx="5181600" cy="28421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26FA8-0142-EA6A-3D36-31B0B3A4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t=0 and t=t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6A1CE6-B8D3-99B2-5EA2-7F5B7D953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05" y="1825625"/>
            <a:ext cx="50577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7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Wave Optics</vt:lpstr>
      <vt:lpstr>Huygens Principle:</vt:lpstr>
      <vt:lpstr>Huygens principle</vt:lpstr>
      <vt:lpstr>Huygens principle</vt:lpstr>
      <vt:lpstr>t=0 and t=t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Arunkumar Ramasamy</dc:creator>
  <cp:lastModifiedBy>Arunkumar Ramasamy</cp:lastModifiedBy>
  <cp:revision>1</cp:revision>
  <dcterms:created xsi:type="dcterms:W3CDTF">2025-08-24T07:33:50Z</dcterms:created>
  <dcterms:modified xsi:type="dcterms:W3CDTF">2025-08-24T07:34:30Z</dcterms:modified>
</cp:coreProperties>
</file>